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76" r:id="rId4"/>
    <p:sldId id="269" r:id="rId5"/>
    <p:sldId id="277" r:id="rId6"/>
    <p:sldId id="258" r:id="rId7"/>
    <p:sldId id="271" r:id="rId8"/>
    <p:sldId id="272" r:id="rId9"/>
    <p:sldId id="274" r:id="rId10"/>
    <p:sldId id="280" r:id="rId11"/>
    <p:sldId id="284" r:id="rId12"/>
    <p:sldId id="268" r:id="rId13"/>
    <p:sldId id="282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660"/>
  </p:normalViewPr>
  <p:slideViewPr>
    <p:cSldViewPr>
      <p:cViewPr varScale="1">
        <p:scale>
          <a:sx n="84" d="100"/>
          <a:sy n="84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9BCA4-995D-4E41-9C5E-C2A06B577762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8C3C-89A7-4D07-AEE5-4F7AD7540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38741" y="575385"/>
            <a:ext cx="5087053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8285B90-B917-4A62-9594-3D53887F4D9E}" type="slidenum"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357166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Технология непрерывного стекловолокна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1928826" cy="1657124"/>
          </a:xfrm>
          <a:prstGeom prst="rect">
            <a:avLst/>
          </a:prstGeom>
          <a:solidFill>
            <a:srgbClr val="FFFFFF"/>
          </a:solidFill>
          <a:ln w="3175" cap="rnd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 descr="C:\Users\Svetlana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786190"/>
            <a:ext cx="2000264" cy="1640274"/>
          </a:xfrm>
          <a:prstGeom prst="rect">
            <a:avLst/>
          </a:prstGeom>
          <a:noFill/>
          <a:ln w="3175" cap="rnd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Svetlana\Desktop\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72074"/>
            <a:ext cx="1928826" cy="1548425"/>
          </a:xfrm>
          <a:prstGeom prst="rect">
            <a:avLst/>
          </a:prstGeom>
          <a:noFill/>
          <a:ln w="3175" cap="rnd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vetlana\Desktop\Форум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1816062" cy="16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4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Замасливающее устройство (аппликатор)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643602" cy="45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Спиральный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нитераскладчик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072230" cy="414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Намотка стекловолокна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6151071" cy="461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5169681" cy="38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256"/>
            <a:ext cx="3071834" cy="231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Стеклоплавильный сосуд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двухстадийная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выработка стекловолокна)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798" y="1714488"/>
            <a:ext cx="835992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4760152" cy="35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4099216" cy="307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Рекуперативная стекловаренная печь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teklovar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256"/>
            <a:ext cx="3072690" cy="2052557"/>
          </a:xfrm>
        </p:spPr>
      </p:pic>
      <p:pic>
        <p:nvPicPr>
          <p:cNvPr id="5" name="Содержимое 3" descr="steklovareni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13" y="785794"/>
            <a:ext cx="5667983" cy="37862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Схема получения непрерывного волокна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848330" cy="555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5582090" cy="461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Фильерные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пластины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798943" cy="34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фильер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7000924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28612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1819275" algn="l"/>
                <a:tab pos="2828925" algn="l"/>
                <a:tab pos="3771900" algn="l"/>
                <a:tab pos="477202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Утопленная во внутрь сосуда фильера 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328612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Стандартная фильера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286124"/>
            <a:ext cx="2016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Фильера для получения полого волокна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286124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Штампованная фильера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Процесс формования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yrabotka_steklovolok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57298"/>
            <a:ext cx="6954297" cy="46454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Бушинг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пластинчатым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подфильерным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холодильником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5"/>
            <a:ext cx="6786610" cy="48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Бушинг</a:t>
            </a:r>
            <a:r>
              <a:rPr lang="ru-RU" sz="3600" dirty="0" smtClean="0"/>
              <a:t> с охлаждающими трубками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0864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Бушинг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 воздушным охлаждением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370636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Рекуперативная стекловаренная печь</vt:lpstr>
      <vt:lpstr>Схема получения непрерывного волокна</vt:lpstr>
      <vt:lpstr>Фильерные пластины</vt:lpstr>
      <vt:lpstr>Виды фильер </vt:lpstr>
      <vt:lpstr>Процесс формования</vt:lpstr>
      <vt:lpstr>Бушинг с пластинчатым подфильерным холодильником</vt:lpstr>
      <vt:lpstr>Бушинг с охлаждающими трубками </vt:lpstr>
      <vt:lpstr>Бушинг с воздушным охлаждением </vt:lpstr>
      <vt:lpstr>Замасливающее устройство (аппликатор)</vt:lpstr>
      <vt:lpstr>Спиральный нитераскладчик</vt:lpstr>
      <vt:lpstr>Намотка стекловолокна</vt:lpstr>
      <vt:lpstr>Презентация PowerPoint</vt:lpstr>
      <vt:lpstr>Стеклоплавильный сосуд  (двухстадийная выработка стекловолокна)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grincom</dc:creator>
  <cp:lastModifiedBy>Katerina</cp:lastModifiedBy>
  <cp:revision>31</cp:revision>
  <dcterms:created xsi:type="dcterms:W3CDTF">2012-10-11T20:41:05Z</dcterms:created>
  <dcterms:modified xsi:type="dcterms:W3CDTF">2016-09-18T10:15:54Z</dcterms:modified>
</cp:coreProperties>
</file>