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0" r:id="rId6"/>
    <p:sldId id="261" r:id="rId7"/>
    <p:sldId id="257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4343-53AD-41B2-8AE3-CDA2EE2CF76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93F1-49AE-4EF9-A0D6-8A2D82301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4343-53AD-41B2-8AE3-CDA2EE2CF76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93F1-49AE-4EF9-A0D6-8A2D82301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4343-53AD-41B2-8AE3-CDA2EE2CF76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93F1-49AE-4EF9-A0D6-8A2D82301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4343-53AD-41B2-8AE3-CDA2EE2CF76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93F1-49AE-4EF9-A0D6-8A2D82301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4343-53AD-41B2-8AE3-CDA2EE2CF76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93F1-49AE-4EF9-A0D6-8A2D82301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4343-53AD-41B2-8AE3-CDA2EE2CF76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93F1-49AE-4EF9-A0D6-8A2D82301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4343-53AD-41B2-8AE3-CDA2EE2CF76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93F1-49AE-4EF9-A0D6-8A2D82301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4343-53AD-41B2-8AE3-CDA2EE2CF76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93F1-49AE-4EF9-A0D6-8A2D82301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4343-53AD-41B2-8AE3-CDA2EE2CF76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93F1-49AE-4EF9-A0D6-8A2D82301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4343-53AD-41B2-8AE3-CDA2EE2CF76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93F1-49AE-4EF9-A0D6-8A2D82301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4343-53AD-41B2-8AE3-CDA2EE2CF76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093F1-49AE-4EF9-A0D6-8A2D82301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C4343-53AD-41B2-8AE3-CDA2EE2CF763}" type="datetimeFigureOut">
              <a:rPr lang="ru-RU" smtClean="0"/>
              <a:pPr/>
              <a:t>18.09.2016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93F1-49AE-4EF9-A0D6-8A2D82301B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htampelnoe_volok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290"/>
            <a:ext cx="6143668" cy="6143668"/>
          </a:xfrm>
          <a:prstGeom prst="rect">
            <a:avLst/>
          </a:prstGeom>
        </p:spPr>
      </p:pic>
      <p:pic>
        <p:nvPicPr>
          <p:cNvPr id="6" name="Рисунок 5" descr="n_m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5" y="4714884"/>
            <a:ext cx="2614602" cy="2143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штапельного волокна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n_p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714884"/>
            <a:ext cx="2353137" cy="19288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Схема получения стекловолокна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центробежно-фильерно-дутьевым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способом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142984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Стеклорасплав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5705673" cy="442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85852" y="585789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578645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Конвейер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150017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Горячие газы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7950" y="185736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Центрифуга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2786058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Подача связующего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140" y="3500438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Штапельное волокно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892" y="457200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Ковер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ogress_b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630866"/>
            <a:ext cx="6000792" cy="565654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770"/>
          <a:stretch>
            <a:fillRect/>
          </a:stretch>
        </p:blipFill>
        <p:spPr bwMode="auto">
          <a:xfrm>
            <a:off x="1071538" y="1285860"/>
            <a:ext cx="698151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770"/>
          <a:stretch>
            <a:fillRect/>
          </a:stretch>
        </p:blipFill>
        <p:spPr bwMode="auto">
          <a:xfrm>
            <a:off x="785786" y="1285860"/>
            <a:ext cx="6913488" cy="431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770"/>
          <a:stretch>
            <a:fillRect/>
          </a:stretch>
        </p:blipFill>
        <p:spPr bwMode="auto">
          <a:xfrm>
            <a:off x="500034" y="1071546"/>
            <a:ext cx="7944958" cy="495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770"/>
          <a:stretch>
            <a:fillRect/>
          </a:stretch>
        </p:blipFill>
        <p:spPr bwMode="auto">
          <a:xfrm>
            <a:off x="857224" y="1428736"/>
            <a:ext cx="7182413" cy="44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18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Технология штапельного волокна</vt:lpstr>
      <vt:lpstr>Схема получения стекловолокна центробежно-фильерно-дутьевым способом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Speed_XP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Katerina</cp:lastModifiedBy>
  <cp:revision>13</cp:revision>
  <dcterms:created xsi:type="dcterms:W3CDTF">2016-05-10T15:07:36Z</dcterms:created>
  <dcterms:modified xsi:type="dcterms:W3CDTF">2016-09-18T10:16:16Z</dcterms:modified>
</cp:coreProperties>
</file>